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</p:sldIdLst>
  <p:sldSz cx="6858000" cy="9144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 snapToGrid="0" snapToObjects="1">
      <p:cViewPr varScale="1">
        <p:scale>
          <a:sx n="81" d="100"/>
          <a:sy n="81" d="100"/>
        </p:scale>
        <p:origin x="3060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1130-AB5C-C14F-8F7F-1E3629C89E4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423C-23A4-614B-A6D1-333A1C15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847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1130-AB5C-C14F-8F7F-1E3629C89E4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423C-23A4-614B-A6D1-333A1C15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636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1130-AB5C-C14F-8F7F-1E3629C89E4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423C-23A4-614B-A6D1-333A1C15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41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1130-AB5C-C14F-8F7F-1E3629C89E4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423C-23A4-614B-A6D1-333A1C15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928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1130-AB5C-C14F-8F7F-1E3629C89E4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423C-23A4-614B-A6D1-333A1C15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814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1130-AB5C-C14F-8F7F-1E3629C89E4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423C-23A4-614B-A6D1-333A1C15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661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1130-AB5C-C14F-8F7F-1E3629C89E4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423C-23A4-614B-A6D1-333A1C15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654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1130-AB5C-C14F-8F7F-1E3629C89E4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423C-23A4-614B-A6D1-333A1C15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262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1130-AB5C-C14F-8F7F-1E3629C89E4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423C-23A4-614B-A6D1-333A1C15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005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1130-AB5C-C14F-8F7F-1E3629C89E4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423C-23A4-614B-A6D1-333A1C15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22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1130-AB5C-C14F-8F7F-1E3629C89E4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423C-23A4-614B-A6D1-333A1C15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392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91130-AB5C-C14F-8F7F-1E3629C89E4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F423C-23A4-614B-A6D1-333A1C15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555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6154" y="389246"/>
            <a:ext cx="4817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mic Sans MS"/>
                <a:cs typeface="Comic Sans MS"/>
              </a:rPr>
              <a:t>How to log in to </a:t>
            </a:r>
            <a:r>
              <a:rPr lang="en-US" b="1" dirty="0" err="1">
                <a:latin typeface="Comic Sans MS"/>
                <a:cs typeface="Comic Sans MS"/>
              </a:rPr>
              <a:t>iReady</a:t>
            </a:r>
            <a:r>
              <a:rPr lang="en-US" b="1" dirty="0">
                <a:latin typeface="Comic Sans MS"/>
                <a:cs typeface="Comic Sans MS"/>
              </a:rPr>
              <a:t> – Prospect </a:t>
            </a:r>
            <a:r>
              <a:rPr lang="en-US" b="1" dirty="0" err="1">
                <a:latin typeface="Comic Sans MS"/>
                <a:cs typeface="Comic Sans MS"/>
              </a:rPr>
              <a:t>Ipad</a:t>
            </a:r>
            <a:r>
              <a:rPr lang="en-US" dirty="0">
                <a:latin typeface="Comic Sans MS"/>
                <a:cs typeface="Comic Sans MS"/>
              </a:rPr>
              <a:t>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18751"/>
              </p:ext>
            </p:extLst>
          </p:nvPr>
        </p:nvGraphicFramePr>
        <p:xfrm>
          <a:off x="245996" y="948872"/>
          <a:ext cx="6407416" cy="45046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3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3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16000">
                <a:tc>
                  <a:txBody>
                    <a:bodyPr/>
                    <a:lstStyle/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>
                          <a:effectLst/>
                          <a:latin typeface="Comic Sans MS"/>
                          <a:ea typeface="Calibri"/>
                          <a:cs typeface="Comic Sans MS"/>
                        </a:rPr>
                        <a:t>1. Click on the Clever app.</a:t>
                      </a:r>
                      <a:endParaRPr lang="en-US" sz="1200" dirty="0"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889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2. </a:t>
                      </a:r>
                      <a:r>
                        <a:rPr lang="en-US" sz="1800" kern="1200" baseline="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Open the clever app. Click on the badge.</a:t>
                      </a:r>
                      <a:r>
                        <a:rPr lang="en-US" sz="1400" kern="1200" baseline="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 (Make sure that your camera is enabled)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chemeClr val="tx1"/>
                        </a:solidFill>
                        <a:effectLst/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3. Show your badge to the camera to log in.</a:t>
                      </a:r>
                      <a:endParaRPr lang="en-US" sz="1800" dirty="0">
                        <a:latin typeface="Comic Sans MS"/>
                        <a:cs typeface="Comic Sans MS"/>
                      </a:endParaRPr>
                    </a:p>
                    <a:p>
                      <a:endParaRPr lang="en-US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98895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4.  Click on the I-ready icon.</a:t>
                      </a:r>
                      <a:endParaRPr lang="en-US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2" name="Picture 11" descr="Macintosh HD:Users:alyssatortora:Desktop:Screen Shot 2020-03-24 at 11.13.15 AM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966" y="5453527"/>
            <a:ext cx="2027754" cy="127729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Screen Shot 2020-03-24 at 3.12.5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487" y="902402"/>
            <a:ext cx="1473428" cy="1158651"/>
          </a:xfrm>
          <a:prstGeom prst="rect">
            <a:avLst/>
          </a:prstGeom>
        </p:spPr>
      </p:pic>
      <p:pic>
        <p:nvPicPr>
          <p:cNvPr id="10" name="Picture 9" descr="Screen Shot 2020-03-24 at 3.13.33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0714" y="2078768"/>
            <a:ext cx="987779" cy="1339103"/>
          </a:xfrm>
          <a:prstGeom prst="rect">
            <a:avLst/>
          </a:prstGeom>
        </p:spPr>
      </p:pic>
      <p:pic>
        <p:nvPicPr>
          <p:cNvPr id="15" name="Picture 14" descr="Screen Shot 2020-03-24 at 3.17.48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038" y="2212175"/>
            <a:ext cx="1333500" cy="1270000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14050"/>
              </p:ext>
            </p:extLst>
          </p:nvPr>
        </p:nvGraphicFramePr>
        <p:xfrm>
          <a:off x="245996" y="5453527"/>
          <a:ext cx="6407416" cy="12950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3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3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9501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5. Log on to do some math and reading practice every day!</a:t>
                      </a:r>
                      <a:r>
                        <a:rPr lang="en-US" dirty="0">
                          <a:effectLst/>
                          <a:latin typeface="Comic Sans MS"/>
                          <a:cs typeface="Comic Sans MS"/>
                        </a:rPr>
                        <a:t> </a:t>
                      </a:r>
                      <a:endParaRPr lang="en-US" dirty="0">
                        <a:latin typeface="Comic Sans MS"/>
                        <a:cs typeface="Comic Sans MS"/>
                      </a:endParaRPr>
                    </a:p>
                    <a:p>
                      <a:endParaRPr lang="en-US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35856" y="3989992"/>
            <a:ext cx="1382363" cy="138236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E9D3975-C22A-4F81-B1B0-60D3041CB2F0}"/>
              </a:ext>
            </a:extLst>
          </p:cNvPr>
          <p:cNvSpPr txBox="1"/>
          <p:nvPr/>
        </p:nvSpPr>
        <p:spPr>
          <a:xfrm>
            <a:off x="605642" y="7315200"/>
            <a:ext cx="55150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you are using from another device you will need to download the Clever app and the </a:t>
            </a:r>
            <a:r>
              <a:rPr lang="en-US" dirty="0" err="1"/>
              <a:t>iReady</a:t>
            </a:r>
            <a:r>
              <a:rPr lang="en-US" dirty="0"/>
              <a:t> app. These apps are only supported by newer </a:t>
            </a:r>
            <a:r>
              <a:rPr lang="en-US" dirty="0" err="1"/>
              <a:t>ipads</a:t>
            </a:r>
            <a:r>
              <a:rPr lang="en-US" dirty="0"/>
              <a:t>.</a:t>
            </a:r>
          </a:p>
        </p:txBody>
      </p:sp>
      <p:pic>
        <p:nvPicPr>
          <p:cNvPr id="16" name="Picture 2" descr="iReady iPad Tutorial">
            <a:extLst>
              <a:ext uri="{FF2B5EF4-FFF2-40B4-BE49-F238E27FC236}">
                <a16:creationId xmlns:a16="http://schemas.microsoft.com/office/drawing/2014/main" id="{E5FB86BC-9673-4E2C-8220-9EFE01F39A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8723" y="8276796"/>
            <a:ext cx="2808486" cy="702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google play store: Google temporarily blocks access to 59 banned Chinese  apps on Play Store - The Economic Times">
            <a:extLst>
              <a:ext uri="{FF2B5EF4-FFF2-40B4-BE49-F238E27FC236}">
                <a16:creationId xmlns:a16="http://schemas.microsoft.com/office/drawing/2014/main" id="{7597B8BD-B0E9-412F-A3F5-8DA7BDE48A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5022" y="8238530"/>
            <a:ext cx="942473" cy="705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7223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6154" y="389246"/>
            <a:ext cx="4817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mic Sans MS"/>
                <a:cs typeface="Comic Sans MS"/>
              </a:rPr>
              <a:t>How to log in to </a:t>
            </a:r>
            <a:r>
              <a:rPr lang="en-US" b="1" dirty="0" err="1">
                <a:latin typeface="Comic Sans MS"/>
                <a:cs typeface="Comic Sans MS"/>
              </a:rPr>
              <a:t>iReady</a:t>
            </a:r>
            <a:r>
              <a:rPr lang="en-US" b="1" dirty="0">
                <a:latin typeface="Comic Sans MS"/>
                <a:cs typeface="Comic Sans MS"/>
              </a:rPr>
              <a:t> – Prospect </a:t>
            </a:r>
            <a:r>
              <a:rPr lang="en-US" b="1" dirty="0" err="1">
                <a:latin typeface="Comic Sans MS"/>
                <a:cs typeface="Comic Sans MS"/>
              </a:rPr>
              <a:t>Ipad</a:t>
            </a:r>
            <a:r>
              <a:rPr lang="en-US" dirty="0">
                <a:latin typeface="Comic Sans MS"/>
                <a:cs typeface="Comic Sans MS"/>
              </a:rPr>
              <a:t>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227732"/>
              </p:ext>
            </p:extLst>
          </p:nvPr>
        </p:nvGraphicFramePr>
        <p:xfrm>
          <a:off x="245996" y="948872"/>
          <a:ext cx="6407416" cy="48399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3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3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16000">
                <a:tc>
                  <a:txBody>
                    <a:bodyPr/>
                    <a:lstStyle/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>
                          <a:effectLst/>
                          <a:latin typeface="Comic Sans MS"/>
                          <a:ea typeface="Calibri"/>
                          <a:cs typeface="Comic Sans MS"/>
                        </a:rPr>
                        <a:t>1. </a:t>
                      </a:r>
                      <a:r>
                        <a:rPr lang="es-ES" sz="1600" dirty="0">
                          <a:effectLst/>
                          <a:latin typeface="Comic Sans MS"/>
                          <a:ea typeface="Calibri"/>
                          <a:cs typeface="Comic Sans MS"/>
                        </a:rPr>
                        <a:t>Haga clic en la aplicación </a:t>
                      </a:r>
                      <a:r>
                        <a:rPr lang="es-ES" sz="1600" dirty="0" err="1">
                          <a:effectLst/>
                          <a:latin typeface="Comic Sans MS"/>
                          <a:ea typeface="Calibri"/>
                          <a:cs typeface="Comic Sans MS"/>
                        </a:rPr>
                        <a:t>Clever</a:t>
                      </a:r>
                      <a:r>
                        <a:rPr lang="es-ES" sz="1600" dirty="0">
                          <a:effectLst/>
                          <a:latin typeface="Comic Sans MS"/>
                          <a:ea typeface="Calibri"/>
                          <a:cs typeface="Comic Sans MS"/>
                        </a:rPr>
                        <a:t>.</a:t>
                      </a:r>
                      <a:endParaRPr lang="en-US" sz="1200" dirty="0"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889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2. </a:t>
                      </a:r>
                      <a:r>
                        <a:rPr lang="es-ES" sz="1800" kern="1200" baseline="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Abra la aplicación inteligente. Haga clic en la insignia. (Asegúrese de que su cámara esté habilitada)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chemeClr val="tx1"/>
                        </a:solidFill>
                        <a:effectLst/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3. </a:t>
                      </a:r>
                      <a:r>
                        <a:rPr lang="es-ES" sz="1800" kern="1200" baseline="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Muestre su credencial a la cámara para iniciar sesión.</a:t>
                      </a:r>
                      <a:endParaRPr lang="en-US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98895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4</a:t>
                      </a:r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. Haga clic en el icono de I-</a:t>
                      </a:r>
                      <a:r>
                        <a:rPr lang="es-ES" sz="1800" kern="1200" dirty="0" err="1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ready</a:t>
                      </a:r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.</a:t>
                      </a:r>
                      <a:endParaRPr lang="en-US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2" name="Picture 11" descr="Macintosh HD:Users:alyssatortora:Desktop:Screen Shot 2020-03-24 at 11.13.15 AM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966" y="5453527"/>
            <a:ext cx="2027754" cy="127729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Screen Shot 2020-03-24 at 3.12.5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487" y="902402"/>
            <a:ext cx="1473428" cy="1158651"/>
          </a:xfrm>
          <a:prstGeom prst="rect">
            <a:avLst/>
          </a:prstGeom>
        </p:spPr>
      </p:pic>
      <p:pic>
        <p:nvPicPr>
          <p:cNvPr id="10" name="Picture 9" descr="Screen Shot 2020-03-24 at 3.13.33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0714" y="2078768"/>
            <a:ext cx="987779" cy="1339103"/>
          </a:xfrm>
          <a:prstGeom prst="rect">
            <a:avLst/>
          </a:prstGeom>
        </p:spPr>
      </p:pic>
      <p:pic>
        <p:nvPicPr>
          <p:cNvPr id="15" name="Picture 14" descr="Screen Shot 2020-03-24 at 3.17.48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038" y="2212175"/>
            <a:ext cx="1333500" cy="1270000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386422"/>
              </p:ext>
            </p:extLst>
          </p:nvPr>
        </p:nvGraphicFramePr>
        <p:xfrm>
          <a:off x="245996" y="5453527"/>
          <a:ext cx="6407416" cy="12950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3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3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9501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5. </a:t>
                      </a:r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¡Inicie sesión para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practicar matemáticas y lectura todos los días!</a:t>
                      </a:r>
                      <a:endParaRPr lang="en-US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35856" y="3989992"/>
            <a:ext cx="1382363" cy="138236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127C018-8241-4F35-9D03-9D9182276756}"/>
              </a:ext>
            </a:extLst>
          </p:cNvPr>
          <p:cNvSpPr txBox="1"/>
          <p:nvPr/>
        </p:nvSpPr>
        <p:spPr>
          <a:xfrm>
            <a:off x="305457" y="7108942"/>
            <a:ext cx="608610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Si lo está utilizando desde otro dispositivo, deberá descargar la aplicación </a:t>
            </a:r>
            <a:r>
              <a:rPr lang="es-ES" dirty="0" err="1"/>
              <a:t>Clever</a:t>
            </a:r>
            <a:r>
              <a:rPr lang="es-ES" dirty="0"/>
              <a:t> y la aplicación </a:t>
            </a:r>
            <a:r>
              <a:rPr lang="es-ES" dirty="0" err="1"/>
              <a:t>iReady</a:t>
            </a:r>
            <a:r>
              <a:rPr lang="es-ES" dirty="0"/>
              <a:t>. Estas aplicaciones solo son compatibles con los </a:t>
            </a:r>
            <a:r>
              <a:rPr lang="es-ES" dirty="0" err="1"/>
              <a:t>ipads</a:t>
            </a:r>
            <a:r>
              <a:rPr lang="es-ES" dirty="0"/>
              <a:t> más nuevos.</a:t>
            </a:r>
            <a:endParaRPr lang="en-US" dirty="0"/>
          </a:p>
        </p:txBody>
      </p:sp>
      <p:pic>
        <p:nvPicPr>
          <p:cNvPr id="1026" name="Picture 2" descr="iReady iPad Tutorial">
            <a:extLst>
              <a:ext uri="{FF2B5EF4-FFF2-40B4-BE49-F238E27FC236}">
                <a16:creationId xmlns:a16="http://schemas.microsoft.com/office/drawing/2014/main" id="{C84BD9A5-33F8-4D79-B766-8EA91F33A3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5429" y="8380928"/>
            <a:ext cx="2808486" cy="702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google play store: Google temporarily blocks access to 59 banned Chinese  apps on Play Store - The Economic Times">
            <a:extLst>
              <a:ext uri="{FF2B5EF4-FFF2-40B4-BE49-F238E27FC236}">
                <a16:creationId xmlns:a16="http://schemas.microsoft.com/office/drawing/2014/main" id="{ADCDFBAE-DC98-4366-BA3D-C363B2A4C9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3916" y="8380928"/>
            <a:ext cx="942473" cy="705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5605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206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Comic Sans MS</vt:lpstr>
      <vt:lpstr>Office Theme</vt:lpstr>
      <vt:lpstr>PowerPoint Presentation</vt:lpstr>
      <vt:lpstr>PowerPoint Presentation</vt:lpstr>
    </vt:vector>
  </TitlesOfParts>
  <Company>Hempstead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Tortora</dc:creator>
  <cp:lastModifiedBy>Tortora, Alyssa</cp:lastModifiedBy>
  <cp:revision>3</cp:revision>
  <cp:lastPrinted>2021-11-29T18:43:08Z</cp:lastPrinted>
  <dcterms:created xsi:type="dcterms:W3CDTF">2020-03-24T19:28:58Z</dcterms:created>
  <dcterms:modified xsi:type="dcterms:W3CDTF">2023-02-09T14:17:54Z</dcterms:modified>
</cp:coreProperties>
</file>